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C62F-16D9-40F4-9A0E-BA7AA482B96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A89E-0D47-4B73-A9A3-932FDBF2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net.org/education/154251/is_congress_going_to_double_the_interest_on_your_student_loan?page=entire" TargetMode="External"/><Relationship Id="rId2" Type="http://schemas.openxmlformats.org/officeDocument/2006/relationships/hyperlink" Target="http://www.nytimes.com/2012/03/28/business/economy/the-case-for-raising-top-tax-rat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89559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200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Recent Articles Relevant to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York Times Article on Tax Rates:</a:t>
            </a:r>
          </a:p>
          <a:p>
            <a:r>
              <a:rPr lang="en-US" sz="1050" dirty="0" smtClean="0">
                <a:hlinkClick r:id="rId2"/>
              </a:rPr>
              <a:t>http://www.nytimes.com/2012/03/28/business/economy/the-case-for-raising-top-tax-rates.html</a:t>
            </a:r>
            <a:r>
              <a:rPr lang="en-US" sz="1050" dirty="0" smtClean="0"/>
              <a:t> </a:t>
            </a:r>
          </a:p>
          <a:p>
            <a:r>
              <a:rPr lang="en-US" dirty="0" smtClean="0"/>
              <a:t>Student Loan Rate Change Article</a:t>
            </a:r>
          </a:p>
          <a:p>
            <a:r>
              <a:rPr lang="en-US" sz="1050" dirty="0" smtClean="0">
                <a:hlinkClick r:id="rId3"/>
              </a:rPr>
              <a:t>http://</a:t>
            </a:r>
            <a:r>
              <a:rPr lang="en-US" sz="1050" dirty="0" smtClean="0">
                <a:hlinkClick r:id="rId3"/>
              </a:rPr>
              <a:t>www.alternet.org/education/154251/is_congress_going_to_double_the_interest_on_your_student_loan?page=entire</a:t>
            </a:r>
            <a:r>
              <a:rPr lang="en-US" sz="1050" dirty="0" smtClean="0"/>
              <a:t> 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John Rawls </a:t>
            </a:r>
            <a:r>
              <a:rPr lang="en-US" dirty="0" smtClean="0"/>
              <a:t>(2/21/21 to 11/24/2002)</a:t>
            </a:r>
            <a:endParaRPr lang="en-US" dirty="0"/>
          </a:p>
        </p:txBody>
      </p:sp>
      <p:pic>
        <p:nvPicPr>
          <p:cNvPr id="5" name="Picture Placeholder 4" descr="220px-03-rawls-22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533400"/>
            <a:ext cx="2794000" cy="4013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15000"/>
            <a:ext cx="5486400" cy="457200"/>
          </a:xfrm>
        </p:spPr>
        <p:txBody>
          <a:bodyPr>
            <a:normAutofit/>
          </a:bodyPr>
          <a:lstStyle/>
          <a:p>
            <a:r>
              <a:rPr lang="en-US" sz="1000" dirty="0" smtClean="0"/>
              <a:t>Photo from Wikipedia entry on Rawls at:</a:t>
            </a:r>
          </a:p>
          <a:p>
            <a:r>
              <a:rPr lang="en-US" sz="1000" dirty="0" smtClean="0"/>
              <a:t>http://en.wikipedia.org/wiki/John_Rawls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these distributions would a utilitarian favor if the bars were measures of happiness?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dirty="0" smtClean="0"/>
              <a:t>A</a:t>
            </a:r>
          </a:p>
          <a:p>
            <a:r>
              <a:rPr lang="en-US" dirty="0" smtClean="0"/>
              <a:t>B</a:t>
            </a:r>
          </a:p>
          <a:p>
            <a:r>
              <a:rPr lang="en-US" dirty="0"/>
              <a:t>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these distributions would a strict egalitarian favor if the bars measured material resources such as wealth?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A</a:t>
            </a:r>
          </a:p>
          <a:p>
            <a:r>
              <a:rPr lang="en-US" dirty="0" smtClean="0"/>
              <a:t>B</a:t>
            </a:r>
          </a:p>
          <a:p>
            <a:r>
              <a:rPr lang="en-US" dirty="0"/>
              <a:t>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these distributions would a Rawls’s difference principle favor if the bars measured material resources such as wealth?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r>
              <a:rPr lang="en-US" dirty="0" smtClean="0"/>
              <a:t>A</a:t>
            </a:r>
          </a:p>
          <a:p>
            <a:r>
              <a:rPr lang="en-US" dirty="0" smtClean="0"/>
              <a:t>B</a:t>
            </a:r>
          </a:p>
          <a:p>
            <a:r>
              <a:rPr lang="en-US" dirty="0"/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Two Recent Articles Relevant to Topic</vt:lpstr>
      <vt:lpstr>John Rawls (2/21/21 to 11/24/2002)</vt:lpstr>
      <vt:lpstr>Which of these distributions would a utilitarian favor if the bars were measures of happiness?</vt:lpstr>
      <vt:lpstr>Which of these distributions would a strict egalitarian favor if the bars measured material resources such as wealth?</vt:lpstr>
      <vt:lpstr>Which of these distributions would a Rawls’s difference principle favor if the bars measured material resources such as wealth?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</dc:creator>
  <cp:lastModifiedBy>Mark</cp:lastModifiedBy>
  <cp:revision>2</cp:revision>
  <dcterms:created xsi:type="dcterms:W3CDTF">2012-03-28T15:08:24Z</dcterms:created>
  <dcterms:modified xsi:type="dcterms:W3CDTF">2012-03-28T15:44:27Z</dcterms:modified>
</cp:coreProperties>
</file>